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82" autoAdjust="0"/>
    <p:restoredTop sz="94660"/>
  </p:normalViewPr>
  <p:slideViewPr>
    <p:cSldViewPr snapToGrid="0">
      <p:cViewPr>
        <p:scale>
          <a:sx n="75" d="100"/>
          <a:sy n="75" d="100"/>
        </p:scale>
        <p:origin x="1530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85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57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82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27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9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1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9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36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86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47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55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A95A7-3665-4B80-BA82-ED0DFE6C24D8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2B2F-F30C-4157-92BB-FBBD4EB2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00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для студентов инженерных групп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876800"/>
            <a:ext cx="9144000" cy="381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Дисциплина «ТРИЗ – теория решения изобретательских задач»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57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аша задача к</a:t>
            </a:r>
            <a:r>
              <a:rPr lang="ru-RU" dirty="0" smtClean="0"/>
              <a:t> увиденным картинкам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1) дать название картинки «____»</a:t>
            </a:r>
          </a:p>
          <a:p>
            <a:pPr marL="0" indent="0">
              <a:buNone/>
            </a:pPr>
            <a:r>
              <a:rPr lang="ru-RU" dirty="0" smtClean="0"/>
              <a:t>2) предположить что было до ……..</a:t>
            </a:r>
          </a:p>
          <a:p>
            <a:pPr marL="0" indent="0">
              <a:buNone/>
            </a:pPr>
            <a:r>
              <a:rPr lang="ru-RU" dirty="0"/>
              <a:t>3</a:t>
            </a:r>
            <a:r>
              <a:rPr lang="ru-RU" dirty="0" smtClean="0"/>
              <a:t>) </a:t>
            </a:r>
            <a:r>
              <a:rPr lang="ru-RU" dirty="0" smtClean="0"/>
              <a:t>предположить что будет после ……..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1320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844" y="2534905"/>
            <a:ext cx="4571156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  <p:pic>
        <p:nvPicPr>
          <p:cNvPr id="1028" name="Picture 4" descr="https://avatars.mds.yandex.net/get-pdb/2864016/3a1bbdb2-bb6f-45d1-ba4a-d413e3aadf5c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5500"/>
            <a:ext cx="7101568" cy="399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13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adfave.ru/wp-content/uploads/2017/06/g-41-1024x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5543"/>
            <a:ext cx="7348001" cy="386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20844" y="2675924"/>
            <a:ext cx="4571156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1146695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united21resortkanha.com/wp-content/uploads/2017/09/How-to-Seduce-a-Cancer-Ma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4055"/>
            <a:ext cx="6720114" cy="448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27144" y="2522205"/>
            <a:ext cx="4571156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292844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relrules.com/wp-content/uploads/2018/10/shutterstock_2493803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9897"/>
            <a:ext cx="7926541" cy="44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43144" y="2343832"/>
            <a:ext cx="3745656" cy="201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318545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thehappy.news/wp-content/uploads/46.101.108.227/wp-content/uploads/2018/05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45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65244" y="2725405"/>
            <a:ext cx="4571156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3661235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ytimg.com/vi/KTYQmtquH1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360"/>
            <a:ext cx="8075560" cy="454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70144" y="2534207"/>
            <a:ext cx="3656756" cy="201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1167914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whats-on-netflix.com/wp-content/uploads/2019/02/beauty-and-the-beast-leaving-netflix-us-ma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56665"/>
            <a:ext cx="7580671" cy="426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73244" y="2687305"/>
            <a:ext cx="3898056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1) дать название картинки «____»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2) предположить что было до ……..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prstClr val="black"/>
                </a:solidFill>
              </a:rPr>
              <a:t>3) предположить что будет после ……..</a:t>
            </a:r>
          </a:p>
        </p:txBody>
      </p:sp>
    </p:spTree>
    <p:extLst>
      <p:ext uri="{BB962C8B-B14F-4D97-AF65-F5344CB8AC3E}">
        <p14:creationId xmlns:p14="http://schemas.microsoft.com/office/powerpoint/2010/main" val="3219814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180</Words>
  <Application>Microsoft Office PowerPoint</Application>
  <PresentationFormat>Широкоэкранный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для студентов инженерных групп </vt:lpstr>
      <vt:lpstr>Задание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студентов инженерных групп </dc:title>
  <dc:creator>Альфия Закимова</dc:creator>
  <cp:lastModifiedBy>Альфия Закимова</cp:lastModifiedBy>
  <cp:revision>8</cp:revision>
  <dcterms:created xsi:type="dcterms:W3CDTF">2020-10-20T08:12:57Z</dcterms:created>
  <dcterms:modified xsi:type="dcterms:W3CDTF">2020-10-20T08:48:58Z</dcterms:modified>
</cp:coreProperties>
</file>